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>
        <p:scale>
          <a:sx n="100" d="100"/>
          <a:sy n="100" d="100"/>
        </p:scale>
        <p:origin x="9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111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179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741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68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14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245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15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86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584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6735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6612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93FAE-CF05-472C-8160-B812B1B996DB}" type="datetimeFigureOut">
              <a:rPr lang="en-IN" smtClean="0"/>
              <a:t>25-12-2024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624BD87-1D69-4578-B8AB-6929ECD20967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24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he.wikipedia.org/wiki/%D7%A7%D7%95%D7%91%D7%A5:Supreme_pizza.jpg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sa/3.0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595624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50B58E-FA83-DE19-A121-2C08FBC39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80974" y="95250"/>
            <a:ext cx="11717940" cy="594140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031A52-A1E6-DED7-0A31-D0112F97B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850" y="4375474"/>
            <a:ext cx="11432189" cy="1546877"/>
          </a:xfrm>
          <a:solidFill>
            <a:schemeClr val="tx1"/>
          </a:solidFill>
          <a:ln>
            <a:solidFill>
              <a:srgbClr val="FFC000"/>
            </a:solidFill>
          </a:ln>
          <a:effectLst>
            <a:glow rad="101600">
              <a:srgbClr val="FFC000">
                <a:alpha val="40000"/>
              </a:srgbClr>
            </a:glow>
          </a:effectLst>
        </p:spPr>
        <p:txBody>
          <a:bodyPr>
            <a:normAutofit/>
          </a:bodyPr>
          <a:lstStyle/>
          <a:p>
            <a:r>
              <a:rPr lang="en-IN" cap="none" dirty="0">
                <a:ln w="0"/>
                <a:solidFill>
                  <a:srgbClr val="FF66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 Project On PIZZA SALES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C1D4A1-784D-D315-D819-E27E6E61D6B2}"/>
              </a:ext>
            </a:extLst>
          </p:cNvPr>
          <p:cNvSpPr txBox="1"/>
          <p:nvPr/>
        </p:nvSpPr>
        <p:spPr>
          <a:xfrm rot="10800000">
            <a:off x="-49935215" y="63164270"/>
            <a:ext cx="261281" cy="604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he.wikipedia.org/wiki/%D7%A7%D7%95%D7%91%D7%A5:Supreme_pizza.jpg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sa/3.0/"/>
              </a:rPr>
              <a:t>CC BY-SA</a:t>
            </a:r>
            <a:endParaRPr lang="en-IN" sz="9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D452B-3388-086A-8C7C-D00F25A300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38774" y="3383282"/>
            <a:ext cx="133351" cy="45719"/>
          </a:xfrm>
        </p:spPr>
        <p:txBody>
          <a:bodyPr>
            <a:normAutofit fontScale="25000" lnSpcReduction="20000"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9393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ECC1EC-5794-E216-2C7F-E885578DD3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06" y="401688"/>
            <a:ext cx="6958492" cy="557837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F268F1-88EC-8E53-66CD-C4E6DA4A1BC9}"/>
              </a:ext>
            </a:extLst>
          </p:cNvPr>
          <p:cNvSpPr txBox="1"/>
          <p:nvPr/>
        </p:nvSpPr>
        <p:spPr>
          <a:xfrm>
            <a:off x="1209675" y="352425"/>
            <a:ext cx="3419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ERD Diagram:-</a:t>
            </a:r>
          </a:p>
        </p:txBody>
      </p:sp>
    </p:spTree>
    <p:extLst>
      <p:ext uri="{BB962C8B-B14F-4D97-AF65-F5344CB8AC3E}">
        <p14:creationId xmlns:p14="http://schemas.microsoft.com/office/powerpoint/2010/main" val="1512119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476AB12-B61B-E4C8-EB14-06C5766C1F9A}"/>
              </a:ext>
            </a:extLst>
          </p:cNvPr>
          <p:cNvSpPr txBox="1"/>
          <p:nvPr/>
        </p:nvSpPr>
        <p:spPr>
          <a:xfrm>
            <a:off x="1076324" y="1123951"/>
            <a:ext cx="985837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Basic: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Retrieve the total number of orders placed.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Calculate the total revenue generated from pizza sales.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Identify the highest-priced pizza.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Identify the most common pizza size ordered.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List the top 5 most ordered pizza types along with their quantities.</a:t>
            </a:r>
          </a:p>
          <a:p>
            <a:r>
              <a:rPr lang="en-IN" dirty="0"/>
              <a:t>Intermediate: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Join the necessary tables to find the total quantity of each pizza category ordered.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Determine the distribution of orders by hour of the day.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Join relevant tables to find the category-wise distribution of pizzas.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Group the orders by date and calculate the average number of pizzas ordered per day.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Determine the top 3 most ordered pizza types based on revenue.</a:t>
            </a:r>
          </a:p>
          <a:p>
            <a:r>
              <a:rPr lang="en-IN" dirty="0"/>
              <a:t>Advanced: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Calculate the percentage contribution of each pizza type to total revenue.</a:t>
            </a:r>
          </a:p>
          <a:p>
            <a:pPr marL="342900" indent="-342900">
              <a:buFont typeface="+mj-lt"/>
              <a:buAutoNum type="arabicPeriod"/>
            </a:pPr>
            <a:r>
              <a:rPr lang="en-IN" dirty="0" err="1"/>
              <a:t>Analyze</a:t>
            </a:r>
            <a:r>
              <a:rPr lang="en-IN" dirty="0"/>
              <a:t> the cumulative revenue generated over time.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1DCFE2-A9EF-6D59-95AB-3DF8A60EBF02}"/>
              </a:ext>
            </a:extLst>
          </p:cNvPr>
          <p:cNvSpPr txBox="1"/>
          <p:nvPr/>
        </p:nvSpPr>
        <p:spPr>
          <a:xfrm>
            <a:off x="1143000" y="466725"/>
            <a:ext cx="2809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Question :-</a:t>
            </a:r>
          </a:p>
        </p:txBody>
      </p:sp>
    </p:spTree>
    <p:extLst>
      <p:ext uri="{BB962C8B-B14F-4D97-AF65-F5344CB8AC3E}">
        <p14:creationId xmlns:p14="http://schemas.microsoft.com/office/powerpoint/2010/main" val="287034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0A0979-2AEF-F297-1F3E-4A1F5B0DD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1F5AFC-AD0D-5623-28FB-DD2B56B22AD0}"/>
              </a:ext>
            </a:extLst>
          </p:cNvPr>
          <p:cNvSpPr txBox="1"/>
          <p:nvPr/>
        </p:nvSpPr>
        <p:spPr>
          <a:xfrm>
            <a:off x="444103" y="553521"/>
            <a:ext cx="46172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buFont typeface="Wingdings" panose="05000000000000000000" pitchFamily="2" charset="2"/>
              <a:buChar char="v"/>
            </a:pPr>
            <a:r>
              <a:rPr lang="en-IN" dirty="0"/>
              <a:t>Retrieve the total number of orders placed.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20AA30-8508-06BD-86C4-38AB7443E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910" y="1100037"/>
            <a:ext cx="3791479" cy="14384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36BB490-E161-937D-D0EC-A777B0072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7864" y="1342979"/>
            <a:ext cx="2053950" cy="990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CC2304-E141-BF91-1C8C-FCAB83119DDF}"/>
              </a:ext>
            </a:extLst>
          </p:cNvPr>
          <p:cNvSpPr txBox="1"/>
          <p:nvPr/>
        </p:nvSpPr>
        <p:spPr>
          <a:xfrm>
            <a:off x="5471663" y="1004745"/>
            <a:ext cx="1666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C9138B-F436-04EA-AEBA-22B7E8DE36C3}"/>
              </a:ext>
            </a:extLst>
          </p:cNvPr>
          <p:cNvSpPr txBox="1"/>
          <p:nvPr/>
        </p:nvSpPr>
        <p:spPr>
          <a:xfrm>
            <a:off x="378618" y="3059668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dirty="0"/>
              <a:t>Calculate the total revenue generated from pizza sales.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547A860-D163-1278-A72F-2FB6108BE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003" y="3805094"/>
            <a:ext cx="5925377" cy="20481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527209-B130-4602-17BF-ECECC77E12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26878" y="4448176"/>
            <a:ext cx="2055247" cy="106684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29A6AC2-4356-669A-ED3F-7AFBF473C729}"/>
              </a:ext>
            </a:extLst>
          </p:cNvPr>
          <p:cNvSpPr txBox="1"/>
          <p:nvPr/>
        </p:nvSpPr>
        <p:spPr>
          <a:xfrm>
            <a:off x="7326878" y="4070514"/>
            <a:ext cx="1312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781372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564B06-4C34-4CBB-E41D-4DD58F6DE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BE1175-863A-9ADD-95D3-B7851602E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35" y="826380"/>
            <a:ext cx="5401429" cy="22101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0CADD9-49A5-E04B-46F0-36FB7C15FA23}"/>
              </a:ext>
            </a:extLst>
          </p:cNvPr>
          <p:cNvSpPr txBox="1"/>
          <p:nvPr/>
        </p:nvSpPr>
        <p:spPr>
          <a:xfrm>
            <a:off x="328235" y="224754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Identify the highest-priced pizza.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7FF4E4-959E-76A7-6B31-6156EBD73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6384" y="1442990"/>
            <a:ext cx="2097302" cy="8049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C881F5F-2619-3DAB-4C7E-AA64F66E1463}"/>
              </a:ext>
            </a:extLst>
          </p:cNvPr>
          <p:cNvSpPr txBox="1"/>
          <p:nvPr/>
        </p:nvSpPr>
        <p:spPr>
          <a:xfrm>
            <a:off x="7530277" y="295275"/>
            <a:ext cx="1482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385DA3-3860-1838-35C4-65DBC00687CD}"/>
              </a:ext>
            </a:extLst>
          </p:cNvPr>
          <p:cNvSpPr txBox="1"/>
          <p:nvPr/>
        </p:nvSpPr>
        <p:spPr>
          <a:xfrm>
            <a:off x="516731" y="3429000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/>
              <a:t>Identify the highest-priced pizza.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FE2AE3-DC14-458F-9B94-B067BF0EC0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" y="3914619"/>
            <a:ext cx="5515745" cy="22291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12595C-CF11-89D8-B957-31C67D66A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1193" y="4409989"/>
            <a:ext cx="1838582" cy="80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18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67F11-2D65-E504-B593-ED04AD562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5AA213B-295F-1FBE-1063-61D57C460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761896"/>
            <a:ext cx="6139238" cy="37378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9FE68C-AF89-083A-553E-974340313F62}"/>
              </a:ext>
            </a:extLst>
          </p:cNvPr>
          <p:cNvSpPr txBox="1"/>
          <p:nvPr/>
        </p:nvSpPr>
        <p:spPr>
          <a:xfrm>
            <a:off x="314325" y="1035066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List the top 5 most ordered pizza types along with their quantities.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558D35-6BEF-3A44-C9DB-CA11858B0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578" y="3028854"/>
            <a:ext cx="4215383" cy="23527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0E9505-E20D-C67C-A2FB-8CDAD5A6F0E0}"/>
              </a:ext>
            </a:extLst>
          </p:cNvPr>
          <p:cNvSpPr txBox="1"/>
          <p:nvPr/>
        </p:nvSpPr>
        <p:spPr>
          <a:xfrm>
            <a:off x="7648575" y="2333625"/>
            <a:ext cx="2009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731477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7EEAE0-F6F0-C8D0-6C3B-88E9255D2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49" y="2305051"/>
            <a:ext cx="7468923" cy="35674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6308EC-5F0B-809A-96D3-3ACFE89BF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801" y="3752760"/>
            <a:ext cx="2066604" cy="17526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C1F207-E484-180E-84F6-D72CBCF97B86}"/>
              </a:ext>
            </a:extLst>
          </p:cNvPr>
          <p:cNvSpPr txBox="1"/>
          <p:nvPr/>
        </p:nvSpPr>
        <p:spPr>
          <a:xfrm>
            <a:off x="0" y="662376"/>
            <a:ext cx="66936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IN" dirty="0"/>
              <a:t>Join the necessary tables to find the total quantity of each pizza category ordered.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761DA4-D2EA-5658-EC06-BA7807E0D06E}"/>
              </a:ext>
            </a:extLst>
          </p:cNvPr>
          <p:cNvSpPr txBox="1"/>
          <p:nvPr/>
        </p:nvSpPr>
        <p:spPr>
          <a:xfrm>
            <a:off x="8410575" y="3314700"/>
            <a:ext cx="16287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404999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D55C31-98FB-E92A-45EF-AA8F1F96D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103866-F2D4-4401-D504-AE3E6A657E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76" y="937855"/>
            <a:ext cx="8049748" cy="51156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620327-EF00-3DC1-F868-3E2959547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348" y="3576553"/>
            <a:ext cx="1828901" cy="18431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29878D-2680-A48F-BD5B-F912B5D85B22}"/>
              </a:ext>
            </a:extLst>
          </p:cNvPr>
          <p:cNvSpPr txBox="1"/>
          <p:nvPr/>
        </p:nvSpPr>
        <p:spPr>
          <a:xfrm>
            <a:off x="352425" y="291524"/>
            <a:ext cx="75628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/>
              <a:t>Calculate the Percentage Contribute of each Pizza type to total revenue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F408F4-3B5D-35EB-DCD7-29691F162C08}"/>
              </a:ext>
            </a:extLst>
          </p:cNvPr>
          <p:cNvSpPr txBox="1"/>
          <p:nvPr/>
        </p:nvSpPr>
        <p:spPr>
          <a:xfrm>
            <a:off x="9010650" y="2943225"/>
            <a:ext cx="154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836121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68B40C-D08C-F6C7-3971-71D3D6E63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8319FB-2A2A-89FA-15B8-2AC839846BBA}"/>
              </a:ext>
            </a:extLst>
          </p:cNvPr>
          <p:cNvSpPr txBox="1"/>
          <p:nvPr/>
        </p:nvSpPr>
        <p:spPr>
          <a:xfrm>
            <a:off x="10534650" y="5735431"/>
            <a:ext cx="1657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THANK YOU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415774-8BBF-04AB-D5EC-753A2EE82B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1732" y="753237"/>
            <a:ext cx="8920040" cy="535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03293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56</TotalTime>
  <Words>228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Gill Sans MT</vt:lpstr>
      <vt:lpstr>Wingdings</vt:lpstr>
      <vt:lpstr>Gallery</vt:lpstr>
      <vt:lpstr>SQL Project On PIZZA SALES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Pravin Jagtap</dc:creator>
  <cp:lastModifiedBy>Pravin Jagtap</cp:lastModifiedBy>
  <cp:revision>1</cp:revision>
  <dcterms:created xsi:type="dcterms:W3CDTF">2024-12-25T10:07:13Z</dcterms:created>
  <dcterms:modified xsi:type="dcterms:W3CDTF">2024-12-25T11:03:21Z</dcterms:modified>
</cp:coreProperties>
</file>

<file path=docProps/thumbnail.jpeg>
</file>